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28" autoAdjust="0"/>
  </p:normalViewPr>
  <p:slideViewPr>
    <p:cSldViewPr snapToGrid="0">
      <p:cViewPr>
        <p:scale>
          <a:sx n="75" d="100"/>
          <a:sy n="75" d="100"/>
        </p:scale>
        <p:origin x="-726" y="-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2952"/>
    </p:cViewPr>
  </p:sorterViewPr>
  <p:notesViewPr>
    <p:cSldViewPr snapToGrid="0"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3" name="Dataren leku-mark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C138A-AAB0-4F99-B5E3-2DD86EA5F5ED}" type="datetimeFigureOut">
              <a:rPr lang="eu-ES" smtClean="0"/>
              <a:t>2015/09/08</a:t>
            </a:fld>
            <a:endParaRPr lang="eu-ES"/>
          </a:p>
        </p:txBody>
      </p:sp>
      <p:sp>
        <p:nvSpPr>
          <p:cNvPr id="4" name="Diapositibaren irudiaren leku-mark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u-ES"/>
          </a:p>
        </p:txBody>
      </p:sp>
      <p:sp>
        <p:nvSpPr>
          <p:cNvPr id="5" name="Oharren leku-mar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u-ES" smtClean="0"/>
              <a:t>Egin klik testu maisuaren estiloak aldatzeko</a:t>
            </a:r>
          </a:p>
          <a:p>
            <a:pPr lvl="1"/>
            <a:r>
              <a:rPr lang="eu-ES" smtClean="0"/>
              <a:t>Bigarren maila</a:t>
            </a:r>
          </a:p>
          <a:p>
            <a:pPr lvl="2"/>
            <a:r>
              <a:rPr lang="eu-ES" smtClean="0"/>
              <a:t>Hirugarren maila</a:t>
            </a:r>
          </a:p>
          <a:p>
            <a:pPr lvl="3"/>
            <a:r>
              <a:rPr lang="eu-ES" smtClean="0"/>
              <a:t>Laugarren maila</a:t>
            </a:r>
          </a:p>
          <a:p>
            <a:pPr lvl="4"/>
            <a:r>
              <a:rPr lang="eu-ES" smtClean="0"/>
              <a:t>Bosgarren maila</a:t>
            </a:r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862E3-CFB8-4824-AFA8-9B6411B528AA}" type="slidenum">
              <a:rPr lang="eu-ES" smtClean="0"/>
              <a:t>‹#›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1810162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positibaren irudiaren leku-mark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harren leku-mar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u-ES"/>
          </a:p>
        </p:txBody>
      </p:sp>
      <p:sp>
        <p:nvSpPr>
          <p:cNvPr id="4" name="Diapositibaren zenbakiaren leku-mark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862E3-CFB8-4824-AFA8-9B6411B528AA}" type="slidenum">
              <a:rPr lang="eu-ES" smtClean="0"/>
              <a:t>15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97146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77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45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873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062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10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74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8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70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71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40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457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6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67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7D46E4B-83C0-4D5F-BF34-B69AA140F9E3}" type="datetimeFigureOut">
              <a:rPr lang="es-ES" smtClean="0"/>
              <a:t>08/09/2015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BDAE8D1-3847-422A-BE45-F0554FAB64AD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611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http://usuarios.discapnet.es/tifloinforma/imagen/logoquieresermillona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159658"/>
            <a:ext cx="11713028" cy="648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2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Cabecera de 'Quién quiere ser millonario' Españ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2492"/>
          </a:xfrm>
        </p:spPr>
      </p:pic>
    </p:spTree>
    <p:extLst>
      <p:ext uri="{BB962C8B-B14F-4D97-AF65-F5344CB8AC3E}">
        <p14:creationId xmlns:p14="http://schemas.microsoft.com/office/powerpoint/2010/main" val="21644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1) </a:t>
            </a:r>
            <a:r>
              <a:rPr lang="es-ES" dirty="0" err="1" smtClean="0"/>
              <a:t>Intsulinaren</a:t>
            </a:r>
            <a:r>
              <a:rPr lang="es-ES" dirty="0" smtClean="0"/>
              <a:t> </a:t>
            </a:r>
            <a:r>
              <a:rPr lang="es-ES" dirty="0" err="1" smtClean="0"/>
              <a:t>funtzioen</a:t>
            </a:r>
            <a:r>
              <a:rPr lang="es-ES" dirty="0" smtClean="0"/>
              <a:t> </a:t>
            </a:r>
            <a:r>
              <a:rPr lang="es-ES" dirty="0" err="1" smtClean="0"/>
              <a:t>artean</a:t>
            </a:r>
            <a:r>
              <a:rPr lang="es-ES" dirty="0" smtClean="0"/>
              <a:t> </a:t>
            </a:r>
            <a:r>
              <a:rPr lang="es-ES" dirty="0" err="1" smtClean="0"/>
              <a:t>hauek</a:t>
            </a:r>
            <a:r>
              <a:rPr lang="es-ES" dirty="0" smtClean="0"/>
              <a:t> </a:t>
            </a:r>
            <a:r>
              <a:rPr lang="es-ES" dirty="0" err="1" smtClean="0"/>
              <a:t>daude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7424" y="2869809"/>
            <a:ext cx="10554574" cy="2468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 smtClean="0"/>
              <a:t>a) </a:t>
            </a:r>
            <a:r>
              <a:rPr lang="es-ES" sz="2400" dirty="0" err="1" smtClean="0"/>
              <a:t>Azukreak</a:t>
            </a:r>
            <a:r>
              <a:rPr lang="es-ES" sz="2400" dirty="0" smtClean="0"/>
              <a:t> </a:t>
            </a:r>
            <a:r>
              <a:rPr lang="es-ES" sz="2400" dirty="0" err="1" smtClean="0"/>
              <a:t>glukogeno</a:t>
            </a:r>
            <a:r>
              <a:rPr lang="es-ES" sz="2400" dirty="0" smtClean="0"/>
              <a:t> </a:t>
            </a:r>
            <a:r>
              <a:rPr lang="es-ES" sz="2400" dirty="0" err="1" smtClean="0"/>
              <a:t>bihurtzen</a:t>
            </a:r>
            <a:r>
              <a:rPr lang="es-ES" sz="2400" dirty="0" smtClean="0"/>
              <a:t> </a:t>
            </a:r>
            <a:r>
              <a:rPr lang="es-ES" sz="2400" dirty="0" err="1" smtClean="0"/>
              <a:t>ditu</a:t>
            </a:r>
            <a:r>
              <a:rPr lang="es-ES" sz="2400" dirty="0" smtClean="0"/>
              <a:t>.</a:t>
            </a:r>
          </a:p>
          <a:p>
            <a:pPr marL="0" indent="0">
              <a:buNone/>
            </a:pPr>
            <a:r>
              <a:rPr lang="es-ES" sz="2400" dirty="0" smtClean="0"/>
              <a:t>b) </a:t>
            </a:r>
            <a:r>
              <a:rPr lang="es-ES" sz="2400" dirty="0" err="1" smtClean="0"/>
              <a:t>Muskuluak</a:t>
            </a:r>
            <a:r>
              <a:rPr lang="es-ES" sz="2400" dirty="0" smtClean="0"/>
              <a:t> </a:t>
            </a:r>
            <a:r>
              <a:rPr lang="es-ES" sz="2400" dirty="0" err="1" smtClean="0"/>
              <a:t>glukosa</a:t>
            </a:r>
            <a:r>
              <a:rPr lang="es-ES" sz="2400" dirty="0" smtClean="0"/>
              <a:t> </a:t>
            </a:r>
            <a:r>
              <a:rPr lang="es-ES" sz="2400" dirty="0" err="1" smtClean="0"/>
              <a:t>erabiltzea</a:t>
            </a:r>
            <a:r>
              <a:rPr lang="es-ES" sz="2400" dirty="0" smtClean="0"/>
              <a:t> </a:t>
            </a:r>
            <a:r>
              <a:rPr lang="es-ES" sz="2400" dirty="0" err="1" smtClean="0"/>
              <a:t>bideratzen</a:t>
            </a:r>
            <a:r>
              <a:rPr lang="es-ES" sz="2400" dirty="0" smtClean="0"/>
              <a:t> du.</a:t>
            </a:r>
          </a:p>
          <a:p>
            <a:pPr marL="0" indent="0">
              <a:buNone/>
            </a:pPr>
            <a:r>
              <a:rPr lang="es-ES" sz="2400" dirty="0" smtClean="0"/>
              <a:t>c) </a:t>
            </a:r>
            <a:r>
              <a:rPr lang="es-ES" sz="2400" dirty="0" err="1" smtClean="0"/>
              <a:t>Odolean</a:t>
            </a:r>
            <a:r>
              <a:rPr lang="es-ES" sz="2400" dirty="0" smtClean="0"/>
              <a:t> </a:t>
            </a:r>
            <a:r>
              <a:rPr lang="es-ES" sz="2400" dirty="0" err="1" smtClean="0"/>
              <a:t>dauden</a:t>
            </a:r>
            <a:r>
              <a:rPr lang="es-ES" sz="2400" dirty="0" smtClean="0"/>
              <a:t> </a:t>
            </a:r>
            <a:r>
              <a:rPr lang="es-ES" sz="2400" dirty="0" err="1" smtClean="0"/>
              <a:t>glukosa</a:t>
            </a:r>
            <a:r>
              <a:rPr lang="es-ES" sz="2400" dirty="0" smtClean="0"/>
              <a:t> </a:t>
            </a:r>
            <a:r>
              <a:rPr lang="es-ES" sz="2400" dirty="0" err="1" smtClean="0"/>
              <a:t>mailak</a:t>
            </a:r>
            <a:r>
              <a:rPr lang="es-ES" sz="2400" dirty="0" smtClean="0"/>
              <a:t> </a:t>
            </a:r>
            <a:r>
              <a:rPr lang="es-ES" sz="2400" dirty="0" err="1" smtClean="0"/>
              <a:t>gutxitzen</a:t>
            </a:r>
            <a:r>
              <a:rPr lang="es-ES" sz="2400" dirty="0" smtClean="0"/>
              <a:t> </a:t>
            </a:r>
            <a:r>
              <a:rPr lang="es-ES" sz="2400" dirty="0" err="1" smtClean="0"/>
              <a:t>ditu</a:t>
            </a:r>
            <a:r>
              <a:rPr lang="es-ES" sz="2400" dirty="0" smtClean="0"/>
              <a:t>.</a:t>
            </a:r>
          </a:p>
          <a:p>
            <a:pPr marL="0" indent="0">
              <a:buNone/>
            </a:pPr>
            <a:r>
              <a:rPr lang="es-ES" sz="2400" dirty="0" smtClean="0"/>
              <a:t>d) </a:t>
            </a:r>
            <a:r>
              <a:rPr lang="es-ES" sz="2400" dirty="0" err="1" smtClean="0"/>
              <a:t>Denak</a:t>
            </a:r>
            <a:r>
              <a:rPr lang="es-ES" sz="2400" dirty="0" smtClean="0"/>
              <a:t> </a:t>
            </a:r>
            <a:r>
              <a:rPr lang="es-ES" sz="2400" dirty="0" err="1" smtClean="0"/>
              <a:t>dira</a:t>
            </a:r>
            <a:r>
              <a:rPr lang="es-ES" sz="2400" dirty="0" smtClean="0"/>
              <a:t> </a:t>
            </a:r>
            <a:r>
              <a:rPr lang="es-ES" sz="2400" dirty="0" err="1" smtClean="0"/>
              <a:t>zuzenak</a:t>
            </a:r>
            <a:endParaRPr lang="es-ES" dirty="0"/>
          </a:p>
        </p:txBody>
      </p:sp>
      <p:pic>
        <p:nvPicPr>
          <p:cNvPr id="5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5578" y="6011186"/>
            <a:ext cx="456420" cy="45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2) </a:t>
            </a:r>
            <a:r>
              <a:rPr lang="es-ES" dirty="0" err="1" smtClean="0"/>
              <a:t>Adierazi</a:t>
            </a:r>
            <a:r>
              <a:rPr lang="es-ES" dirty="0" smtClean="0"/>
              <a:t> </a:t>
            </a:r>
            <a:r>
              <a:rPr lang="es-ES" dirty="0" err="1" smtClean="0"/>
              <a:t>zein</a:t>
            </a:r>
            <a:r>
              <a:rPr lang="es-ES" dirty="0" smtClean="0"/>
              <a:t> den </a:t>
            </a:r>
            <a:r>
              <a:rPr lang="es-ES" dirty="0" err="1" smtClean="0"/>
              <a:t>aukera</a:t>
            </a:r>
            <a:r>
              <a:rPr lang="es-ES" dirty="0" smtClean="0"/>
              <a:t> </a:t>
            </a:r>
            <a:r>
              <a:rPr lang="es-ES" dirty="0" err="1" smtClean="0"/>
              <a:t>zuzena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2 </a:t>
            </a:r>
            <a:r>
              <a:rPr lang="es-ES" sz="2000" dirty="0" err="1" smtClean="0"/>
              <a:t>motako</a:t>
            </a:r>
            <a:r>
              <a:rPr lang="es-ES" sz="2000" dirty="0" smtClean="0"/>
              <a:t> </a:t>
            </a:r>
            <a:r>
              <a:rPr lang="es-ES" sz="2000" dirty="0" err="1" smtClean="0"/>
              <a:t>diabetea</a:t>
            </a:r>
            <a:r>
              <a:rPr lang="es-ES" sz="2000" dirty="0" smtClean="0"/>
              <a:t> </a:t>
            </a:r>
            <a:r>
              <a:rPr lang="es-ES" sz="2000" dirty="0" err="1" smtClean="0"/>
              <a:t>errekazio</a:t>
            </a:r>
            <a:r>
              <a:rPr lang="es-ES" sz="2000" dirty="0" smtClean="0"/>
              <a:t> autoinmune </a:t>
            </a:r>
            <a:r>
              <a:rPr lang="es-ES" sz="2000" dirty="0" err="1" smtClean="0"/>
              <a:t>batengatik</a:t>
            </a:r>
            <a:r>
              <a:rPr lang="es-ES" sz="2000" dirty="0" smtClean="0"/>
              <a:t> </a:t>
            </a:r>
            <a:r>
              <a:rPr lang="es-ES" sz="2000" dirty="0" err="1" smtClean="0"/>
              <a:t>gertatzen</a:t>
            </a:r>
            <a:r>
              <a:rPr lang="es-ES" sz="2000" dirty="0" smtClean="0"/>
              <a:t> da eta </a:t>
            </a:r>
            <a:r>
              <a:rPr lang="es-ES" sz="2000" dirty="0" err="1" smtClean="0"/>
              <a:t>pankreak</a:t>
            </a:r>
            <a:r>
              <a:rPr lang="es-ES" sz="2000" dirty="0" smtClean="0"/>
              <a:t>  </a:t>
            </a:r>
            <a:r>
              <a:rPr lang="es-ES" sz="2000" dirty="0" err="1" smtClean="0"/>
              <a:t>intsulina</a:t>
            </a:r>
            <a:r>
              <a:rPr lang="es-ES" sz="2000" dirty="0" smtClean="0"/>
              <a:t> </a:t>
            </a:r>
            <a:r>
              <a:rPr lang="es-ES" sz="2000" dirty="0" err="1" smtClean="0"/>
              <a:t>ekozteari</a:t>
            </a:r>
            <a:r>
              <a:rPr lang="es-ES" sz="2000" dirty="0" smtClean="0"/>
              <a:t> </a:t>
            </a:r>
            <a:r>
              <a:rPr lang="es-ES" sz="2000" dirty="0" err="1" smtClean="0"/>
              <a:t>uzten</a:t>
            </a:r>
            <a:r>
              <a:rPr lang="es-ES" sz="2000" dirty="0" smtClean="0"/>
              <a:t> dio.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1 </a:t>
            </a:r>
            <a:r>
              <a:rPr lang="es-ES" sz="2000" dirty="0" err="1" smtClean="0"/>
              <a:t>motako</a:t>
            </a:r>
            <a:r>
              <a:rPr lang="es-ES" sz="2000" dirty="0" smtClean="0"/>
              <a:t> </a:t>
            </a:r>
            <a:r>
              <a:rPr lang="es-ES" sz="2000" dirty="0" err="1"/>
              <a:t>diabetea</a:t>
            </a:r>
            <a:r>
              <a:rPr lang="es-ES" sz="2000" dirty="0"/>
              <a:t> </a:t>
            </a:r>
            <a:r>
              <a:rPr lang="es-ES" sz="2000" dirty="0" err="1" smtClean="0"/>
              <a:t>obesitatearekin</a:t>
            </a:r>
            <a:r>
              <a:rPr lang="es-ES" sz="2000" dirty="0" smtClean="0"/>
              <a:t> </a:t>
            </a:r>
            <a:r>
              <a:rPr lang="es-ES" sz="2000" dirty="0" err="1" smtClean="0"/>
              <a:t>lotuta</a:t>
            </a:r>
            <a:r>
              <a:rPr lang="es-ES" sz="2000" dirty="0" smtClean="0"/>
              <a:t> </a:t>
            </a:r>
            <a:r>
              <a:rPr lang="es-ES" sz="2000" dirty="0" err="1" smtClean="0"/>
              <a:t>dago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/>
              <a:t>1 </a:t>
            </a:r>
            <a:r>
              <a:rPr lang="es-ES" sz="2000" dirty="0" err="1"/>
              <a:t>motako</a:t>
            </a:r>
            <a:r>
              <a:rPr lang="es-ES" sz="2000" dirty="0"/>
              <a:t> </a:t>
            </a:r>
            <a:r>
              <a:rPr lang="es-ES" sz="2000" dirty="0" err="1" smtClean="0"/>
              <a:t>diabetea</a:t>
            </a:r>
            <a:r>
              <a:rPr lang="es-ES" sz="2000" dirty="0" smtClean="0"/>
              <a:t>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pazienteek</a:t>
            </a:r>
            <a:r>
              <a:rPr lang="es-ES" sz="2000" dirty="0" smtClean="0"/>
              <a:t> </a:t>
            </a:r>
            <a:r>
              <a:rPr lang="es-ES" sz="2000" dirty="0" err="1" smtClean="0"/>
              <a:t>intsulina</a:t>
            </a:r>
            <a:r>
              <a:rPr lang="es-ES" sz="2000" dirty="0" smtClean="0"/>
              <a:t> </a:t>
            </a:r>
            <a:r>
              <a:rPr lang="es-ES" sz="2000" dirty="0" err="1" smtClean="0"/>
              <a:t>injekzioak</a:t>
            </a:r>
            <a:r>
              <a:rPr lang="es-ES" sz="2000" dirty="0" smtClean="0"/>
              <a:t> </a:t>
            </a:r>
            <a:r>
              <a:rPr lang="es-ES" sz="2000" dirty="0" err="1" smtClean="0"/>
              <a:t>behar</a:t>
            </a:r>
            <a:r>
              <a:rPr lang="es-ES" sz="2000" dirty="0" smtClean="0"/>
              <a:t> </a:t>
            </a:r>
            <a:r>
              <a:rPr lang="es-ES" sz="2000" dirty="0" err="1" smtClean="0"/>
              <a:t>dituzte</a:t>
            </a:r>
            <a:r>
              <a:rPr lang="es-ES" sz="2000" dirty="0" smtClean="0"/>
              <a:t> </a:t>
            </a:r>
            <a:r>
              <a:rPr lang="es-ES" sz="2000" dirty="0" err="1" smtClean="0"/>
              <a:t>egunero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B  eta c </a:t>
            </a:r>
            <a:r>
              <a:rPr lang="es-ES" sz="2000" dirty="0" err="1" smtClean="0"/>
              <a:t>zuzenak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42286" y="5431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8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</a:t>
            </a:r>
            <a:r>
              <a:rPr lang="es-ES" dirty="0" err="1" smtClean="0"/>
              <a:t>Hauetatik</a:t>
            </a:r>
            <a:r>
              <a:rPr lang="es-ES" dirty="0" smtClean="0"/>
              <a:t> </a:t>
            </a:r>
            <a:r>
              <a:rPr lang="es-ES" dirty="0" err="1" smtClean="0"/>
              <a:t>zein</a:t>
            </a:r>
            <a:r>
              <a:rPr lang="es-ES" dirty="0" smtClean="0"/>
              <a:t> da </a:t>
            </a:r>
            <a:r>
              <a:rPr lang="es-ES" dirty="0" err="1" smtClean="0"/>
              <a:t>hipogluzemiaren</a:t>
            </a:r>
            <a:r>
              <a:rPr lang="es-ES" dirty="0" smtClean="0"/>
              <a:t> </a:t>
            </a:r>
            <a:r>
              <a:rPr lang="es-ES" dirty="0" err="1" smtClean="0"/>
              <a:t>seinale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err="1" smtClean="0"/>
              <a:t>Dardarak</a:t>
            </a:r>
            <a:r>
              <a:rPr lang="es-ES" sz="2000" dirty="0" smtClean="0"/>
              <a:t> eta </a:t>
            </a:r>
            <a:r>
              <a:rPr lang="es-ES" sz="2000" dirty="0" err="1" smtClean="0"/>
              <a:t>izertza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Takikardia</a:t>
            </a:r>
            <a:r>
              <a:rPr lang="es-ES" sz="2000" dirty="0" smtClean="0"/>
              <a:t>  eta </a:t>
            </a:r>
            <a:r>
              <a:rPr lang="es-ES" sz="2000" dirty="0" err="1" smtClean="0"/>
              <a:t>suminkortasuna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Gosea</a:t>
            </a:r>
            <a:r>
              <a:rPr lang="es-ES" sz="2000" dirty="0" smtClean="0"/>
              <a:t> eta </a:t>
            </a:r>
            <a:r>
              <a:rPr lang="es-ES" sz="2000" dirty="0" err="1" smtClean="0"/>
              <a:t>ahuleria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Guztiak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 smtClean="0"/>
              <a:t> </a:t>
            </a:r>
            <a:r>
              <a:rPr lang="es-ES" sz="2000" dirty="0" err="1" smtClean="0"/>
              <a:t>hipogluzemiaaren</a:t>
            </a:r>
            <a:r>
              <a:rPr lang="es-ES" sz="2000" dirty="0" smtClean="0"/>
              <a:t> </a:t>
            </a:r>
            <a:r>
              <a:rPr lang="es-ES" sz="2000" dirty="0" err="1" smtClean="0"/>
              <a:t>seinaleak</a:t>
            </a:r>
            <a:r>
              <a:rPr lang="es-ES" sz="2000" dirty="0" smtClean="0"/>
              <a:t>.</a:t>
            </a:r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2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714474"/>
            <a:ext cx="10571998" cy="970450"/>
          </a:xfrm>
        </p:spPr>
        <p:txBody>
          <a:bodyPr/>
          <a:lstStyle/>
          <a:p>
            <a:r>
              <a:rPr lang="es-ES" sz="3200" dirty="0" smtClean="0"/>
              <a:t>4) </a:t>
            </a:r>
            <a:r>
              <a:rPr lang="es-ES" sz="3200" dirty="0" err="1" smtClean="0"/>
              <a:t>Diabetiko</a:t>
            </a:r>
            <a:r>
              <a:rPr lang="es-ES" sz="3200" dirty="0" smtClean="0"/>
              <a:t> </a:t>
            </a:r>
            <a:r>
              <a:rPr lang="es-ES" sz="3200" dirty="0" err="1" smtClean="0"/>
              <a:t>batek</a:t>
            </a:r>
            <a:r>
              <a:rPr lang="es-ES" sz="3200" dirty="0" smtClean="0"/>
              <a:t> </a:t>
            </a:r>
            <a:r>
              <a:rPr lang="es-ES" sz="3200" dirty="0" err="1" smtClean="0"/>
              <a:t>kontuan</a:t>
            </a:r>
            <a:r>
              <a:rPr lang="es-ES" sz="3200" dirty="0" smtClean="0"/>
              <a:t> </a:t>
            </a:r>
            <a:r>
              <a:rPr lang="es-ES" sz="3200" dirty="0" err="1" smtClean="0"/>
              <a:t>hartu</a:t>
            </a:r>
            <a:r>
              <a:rPr lang="es-ES" sz="3200" dirty="0" smtClean="0"/>
              <a:t> </a:t>
            </a:r>
            <a:r>
              <a:rPr lang="es-ES" sz="3200" dirty="0" err="1" smtClean="0"/>
              <a:t>behar</a:t>
            </a:r>
            <a:r>
              <a:rPr lang="es-ES" sz="3200" dirty="0" smtClean="0"/>
              <a:t> </a:t>
            </a:r>
            <a:r>
              <a:rPr lang="es-ES" sz="3200" dirty="0" err="1" smtClean="0"/>
              <a:t>dituen</a:t>
            </a:r>
            <a:r>
              <a:rPr lang="es-ES" sz="3200" dirty="0" smtClean="0"/>
              <a:t> </a:t>
            </a:r>
            <a:r>
              <a:rPr lang="es-ES" sz="3200" dirty="0" err="1" smtClean="0"/>
              <a:t>aholkuen</a:t>
            </a:r>
            <a:r>
              <a:rPr lang="es-ES" sz="3200" dirty="0" smtClean="0"/>
              <a:t> </a:t>
            </a:r>
            <a:r>
              <a:rPr lang="es-ES" sz="3200" dirty="0" err="1" smtClean="0"/>
              <a:t>artean</a:t>
            </a:r>
            <a:r>
              <a:rPr lang="es-ES" sz="3200" dirty="0" smtClean="0"/>
              <a:t> </a:t>
            </a:r>
            <a:r>
              <a:rPr lang="es-ES" sz="3200" dirty="0" err="1" smtClean="0"/>
              <a:t>hauek</a:t>
            </a:r>
            <a:r>
              <a:rPr lang="es-ES" sz="3200" dirty="0" smtClean="0"/>
              <a:t> </a:t>
            </a:r>
            <a:r>
              <a:rPr lang="es-ES" sz="3200" dirty="0" err="1" smtClean="0"/>
              <a:t>guztiak</a:t>
            </a:r>
            <a:r>
              <a:rPr lang="es-ES" sz="3200" dirty="0" smtClean="0"/>
              <a:t> </a:t>
            </a:r>
            <a:r>
              <a:rPr lang="es-ES" sz="3200" dirty="0" err="1" smtClean="0"/>
              <a:t>daude</a:t>
            </a:r>
            <a:r>
              <a:rPr lang="es-ES" sz="3200" dirty="0" smtClean="0"/>
              <a:t>,… </a:t>
            </a:r>
            <a:r>
              <a:rPr lang="es-ES" sz="3200" dirty="0" err="1" smtClean="0"/>
              <a:t>zein</a:t>
            </a:r>
            <a:r>
              <a:rPr lang="es-ES" sz="3200" dirty="0" smtClean="0"/>
              <a:t> </a:t>
            </a:r>
            <a:r>
              <a:rPr lang="es-ES" sz="3200" dirty="0" err="1" smtClean="0"/>
              <a:t>edo</a:t>
            </a:r>
            <a:r>
              <a:rPr lang="es-ES" sz="3200" dirty="0" smtClean="0"/>
              <a:t> </a:t>
            </a:r>
            <a:r>
              <a:rPr lang="es-ES" sz="3200" dirty="0" err="1" smtClean="0"/>
              <a:t>zeintzuk</a:t>
            </a:r>
            <a:r>
              <a:rPr lang="es-ES" sz="3200" dirty="0" smtClean="0"/>
              <a:t> izan </a:t>
            </a:r>
            <a:r>
              <a:rPr lang="es-ES" sz="3200" dirty="0" err="1" smtClean="0"/>
              <a:t>ezik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8712" y="2306693"/>
            <a:ext cx="10554574" cy="3756482"/>
          </a:xfrm>
        </p:spPr>
        <p:txBody>
          <a:bodyPr>
            <a:normAutofit/>
          </a:bodyPr>
          <a:lstStyle/>
          <a:p>
            <a:pPr>
              <a:buAutoNum type="alphaLcParenR"/>
            </a:pPr>
            <a:endParaRPr lang="es-ES" sz="2000" dirty="0" smtClean="0"/>
          </a:p>
          <a:p>
            <a:pPr>
              <a:buAutoNum type="alphaLcParenR"/>
            </a:pPr>
            <a:r>
              <a:rPr lang="es-ES" sz="2000" dirty="0" smtClean="0"/>
              <a:t>Ez </a:t>
            </a:r>
            <a:r>
              <a:rPr lang="es-ES" sz="2000" dirty="0" err="1" smtClean="0"/>
              <a:t>dira</a:t>
            </a:r>
            <a:r>
              <a:rPr lang="es-ES" sz="2000" dirty="0" smtClean="0"/>
              <a:t> </a:t>
            </a:r>
            <a:r>
              <a:rPr lang="es-ES" sz="2000" dirty="0" err="1" smtClean="0"/>
              <a:t>ariketa</a:t>
            </a:r>
            <a:r>
              <a:rPr lang="es-ES" sz="2000" dirty="0" smtClean="0"/>
              <a:t> </a:t>
            </a:r>
            <a:r>
              <a:rPr lang="es-ES" sz="2000" dirty="0" err="1" smtClean="0"/>
              <a:t>anaerobikoak</a:t>
            </a:r>
            <a:r>
              <a:rPr lang="es-ES" sz="2000" dirty="0" smtClean="0"/>
              <a:t> </a:t>
            </a:r>
            <a:r>
              <a:rPr lang="es-ES" sz="2000" dirty="0" err="1" smtClean="0"/>
              <a:t>edo</a:t>
            </a:r>
            <a:r>
              <a:rPr lang="es-ES" sz="2000" dirty="0" smtClean="0"/>
              <a:t> </a:t>
            </a:r>
            <a:r>
              <a:rPr lang="es-ES" sz="2000" dirty="0" err="1" smtClean="0"/>
              <a:t>biziegiak</a:t>
            </a:r>
            <a:r>
              <a:rPr lang="es-ES" sz="2000" dirty="0" smtClean="0"/>
              <a:t> </a:t>
            </a:r>
            <a:r>
              <a:rPr lang="es-ES" sz="2000" dirty="0" err="1" smtClean="0"/>
              <a:t>aholkatzen</a:t>
            </a:r>
            <a:r>
              <a:rPr lang="es-ES" sz="2000" dirty="0" smtClean="0"/>
              <a:t> .</a:t>
            </a:r>
          </a:p>
          <a:p>
            <a:pPr>
              <a:buAutoNum type="alphaLcParenR"/>
            </a:pPr>
            <a:r>
              <a:rPr lang="es-ES" sz="2000" dirty="0" smtClean="0"/>
              <a:t>Ez da </a:t>
            </a:r>
            <a:r>
              <a:rPr lang="es-ES" sz="2000" dirty="0" err="1" smtClean="0"/>
              <a:t>ariketarik</a:t>
            </a:r>
            <a:r>
              <a:rPr lang="es-ES" sz="2000" dirty="0" smtClean="0"/>
              <a:t> </a:t>
            </a:r>
            <a:r>
              <a:rPr lang="es-ES" sz="2000" dirty="0" err="1" smtClean="0"/>
              <a:t>egin</a:t>
            </a:r>
            <a:r>
              <a:rPr lang="es-ES" sz="2000" dirty="0" smtClean="0"/>
              <a:t> </a:t>
            </a:r>
            <a:r>
              <a:rPr lang="es-ES" sz="2000" dirty="0" err="1" smtClean="0"/>
              <a:t>behar</a:t>
            </a:r>
            <a:r>
              <a:rPr lang="es-ES" sz="2000" dirty="0" smtClean="0"/>
              <a:t> </a:t>
            </a:r>
            <a:r>
              <a:rPr lang="es-ES" sz="2000" dirty="0" err="1" smtClean="0"/>
              <a:t>hotzegi</a:t>
            </a:r>
            <a:r>
              <a:rPr lang="es-ES" sz="2000" dirty="0" smtClean="0"/>
              <a:t> </a:t>
            </a:r>
            <a:r>
              <a:rPr lang="es-ES" sz="2000" dirty="0" err="1" smtClean="0"/>
              <a:t>edo</a:t>
            </a:r>
            <a:r>
              <a:rPr lang="es-ES" sz="2000" dirty="0" smtClean="0"/>
              <a:t> </a:t>
            </a:r>
            <a:r>
              <a:rPr lang="es-ES" sz="2000" dirty="0" err="1" smtClean="0"/>
              <a:t>beroegi</a:t>
            </a:r>
            <a:r>
              <a:rPr lang="es-ES" sz="2000" dirty="0" smtClean="0"/>
              <a:t> </a:t>
            </a:r>
            <a:r>
              <a:rPr lang="es-ES" sz="2000" dirty="0" err="1" smtClean="0"/>
              <a:t>egiten</a:t>
            </a:r>
            <a:r>
              <a:rPr lang="es-ES" sz="2000" dirty="0" smtClean="0"/>
              <a:t> </a:t>
            </a:r>
            <a:r>
              <a:rPr lang="es-ES" sz="2000" dirty="0" err="1" smtClean="0"/>
              <a:t>duenean</a:t>
            </a:r>
            <a:r>
              <a:rPr lang="es-ES" sz="2000" dirty="0" smtClean="0"/>
              <a:t>.</a:t>
            </a:r>
          </a:p>
          <a:p>
            <a:pPr>
              <a:buAutoNum type="alphaLcParenR"/>
            </a:pPr>
            <a:r>
              <a:rPr lang="es-ES" sz="2000" dirty="0" err="1" smtClean="0"/>
              <a:t>Gluzemia</a:t>
            </a:r>
            <a:r>
              <a:rPr lang="es-ES" sz="2000" dirty="0" smtClean="0"/>
              <a:t> &gt; 250mg/dl y eta </a:t>
            </a:r>
            <a:r>
              <a:rPr lang="es-ES" sz="2000" dirty="0" err="1" smtClean="0"/>
              <a:t>gorputz</a:t>
            </a:r>
            <a:r>
              <a:rPr lang="es-ES" sz="2000" dirty="0" smtClean="0"/>
              <a:t> </a:t>
            </a:r>
            <a:r>
              <a:rPr lang="es-ES" sz="2000" dirty="0" err="1" smtClean="0"/>
              <a:t>zetonikoak</a:t>
            </a:r>
            <a:r>
              <a:rPr lang="es-ES" sz="2000" dirty="0" smtClean="0"/>
              <a:t> (+), </a:t>
            </a:r>
            <a:r>
              <a:rPr lang="es-ES" sz="2000" dirty="0" err="1" smtClean="0"/>
              <a:t>intsulina</a:t>
            </a:r>
            <a:r>
              <a:rPr lang="es-ES" sz="2000" dirty="0" smtClean="0"/>
              <a:t> </a:t>
            </a:r>
            <a:r>
              <a:rPr lang="es-ES" sz="2000" dirty="0" err="1" smtClean="0"/>
              <a:t>administratu</a:t>
            </a:r>
            <a:r>
              <a:rPr lang="es-ES" sz="2000" dirty="0" smtClean="0"/>
              <a:t> eta </a:t>
            </a:r>
            <a:r>
              <a:rPr lang="es-ES" sz="2000" dirty="0" err="1" smtClean="0"/>
              <a:t>hasi</a:t>
            </a:r>
            <a:r>
              <a:rPr lang="es-ES" sz="2000" dirty="0" smtClean="0"/>
              <a:t> </a:t>
            </a:r>
            <a:r>
              <a:rPr lang="es-ES" sz="2000" dirty="0" err="1" smtClean="0"/>
              <a:t>ariketa</a:t>
            </a:r>
            <a:r>
              <a:rPr lang="es-ES" sz="2000" dirty="0" smtClean="0"/>
              <a:t> </a:t>
            </a:r>
            <a:r>
              <a:rPr lang="es-ES" sz="2000" dirty="0" err="1" smtClean="0"/>
              <a:t>arazorik</a:t>
            </a:r>
            <a:r>
              <a:rPr lang="es-ES" sz="2000" dirty="0" smtClean="0"/>
              <a:t> </a:t>
            </a:r>
            <a:r>
              <a:rPr lang="es-ES" sz="2000" dirty="0" err="1" smtClean="0"/>
              <a:t>gabe</a:t>
            </a:r>
            <a:r>
              <a:rPr lang="es-ES" sz="2000" dirty="0" smtClean="0"/>
              <a:t>.</a:t>
            </a:r>
          </a:p>
          <a:p>
            <a:pPr>
              <a:buAutoNum type="alphaLcParenR"/>
            </a:pPr>
            <a:r>
              <a:rPr lang="es-ES" sz="2000" dirty="0" err="1" smtClean="0"/>
              <a:t>Ariketa</a:t>
            </a:r>
            <a:r>
              <a:rPr lang="es-ES" sz="2000" dirty="0" smtClean="0"/>
              <a:t> </a:t>
            </a:r>
            <a:r>
              <a:rPr lang="es-ES" sz="2000" dirty="0" err="1" smtClean="0"/>
              <a:t>fiosikoak</a:t>
            </a:r>
            <a:r>
              <a:rPr lang="es-ES" sz="2000" dirty="0" smtClean="0"/>
              <a:t> </a:t>
            </a:r>
            <a:r>
              <a:rPr lang="es-ES" sz="2000" dirty="0" err="1" smtClean="0"/>
              <a:t>hobetu</a:t>
            </a:r>
            <a:r>
              <a:rPr lang="es-ES" sz="2000" dirty="0" smtClean="0"/>
              <a:t> </a:t>
            </a:r>
            <a:r>
              <a:rPr lang="es-ES" sz="2000" dirty="0" err="1" smtClean="0"/>
              <a:t>egiten</a:t>
            </a:r>
            <a:r>
              <a:rPr lang="es-ES" sz="2000" dirty="0" smtClean="0"/>
              <a:t> du </a:t>
            </a:r>
            <a:r>
              <a:rPr lang="es-ES" sz="2000" dirty="0" err="1" smtClean="0"/>
              <a:t>ehunek</a:t>
            </a:r>
            <a:r>
              <a:rPr lang="es-ES" sz="2000" dirty="0" smtClean="0"/>
              <a:t> </a:t>
            </a:r>
            <a:r>
              <a:rPr lang="es-ES" sz="2000" dirty="0" err="1" smtClean="0"/>
              <a:t>intsulinarekiko</a:t>
            </a:r>
            <a:r>
              <a:rPr lang="es-ES" sz="2000" dirty="0" smtClean="0"/>
              <a:t>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sentsibilitatea</a:t>
            </a:r>
            <a:r>
              <a:rPr lang="es-ES" sz="2000" dirty="0" smtClean="0"/>
              <a:t>.</a:t>
            </a:r>
          </a:p>
          <a:p>
            <a:pPr>
              <a:buAutoNum type="alphaLcParenR"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</a:t>
            </a:r>
            <a:r>
              <a:rPr lang="es-ES" dirty="0" err="1" smtClean="0"/>
              <a:t>Uste</a:t>
            </a:r>
            <a:r>
              <a:rPr lang="es-ES" dirty="0" smtClean="0"/>
              <a:t> da </a:t>
            </a:r>
            <a:r>
              <a:rPr lang="es-ES" dirty="0" err="1" smtClean="0"/>
              <a:t>hipertentsio</a:t>
            </a:r>
            <a:r>
              <a:rPr lang="es-ES" dirty="0" smtClean="0"/>
              <a:t> </a:t>
            </a:r>
            <a:r>
              <a:rPr lang="es-ES" dirty="0" err="1" smtClean="0"/>
              <a:t>arteriala</a:t>
            </a:r>
            <a:r>
              <a:rPr lang="es-ES" dirty="0" smtClean="0"/>
              <a:t> </a:t>
            </a:r>
            <a:r>
              <a:rPr lang="es-ES" dirty="0" err="1" smtClean="0"/>
              <a:t>hau</a:t>
            </a:r>
            <a:r>
              <a:rPr lang="es-ES" dirty="0" smtClean="0"/>
              <a:t> dela: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err="1" smtClean="0"/>
              <a:t>Tentsio</a:t>
            </a:r>
            <a:r>
              <a:rPr lang="es-ES" sz="2000" dirty="0" smtClean="0"/>
              <a:t> </a:t>
            </a:r>
            <a:r>
              <a:rPr lang="es-ES" sz="2000" dirty="0" err="1" smtClean="0"/>
              <a:t>arteriala</a:t>
            </a:r>
            <a:r>
              <a:rPr lang="es-ES" sz="2000" dirty="0" smtClean="0"/>
              <a:t> &gt; 135/85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err="1"/>
              <a:t>Tentsio</a:t>
            </a:r>
            <a:r>
              <a:rPr lang="es-ES" sz="2000" dirty="0"/>
              <a:t> </a:t>
            </a:r>
            <a:r>
              <a:rPr lang="es-ES" sz="2000" dirty="0" err="1" smtClean="0"/>
              <a:t>arteriala</a:t>
            </a:r>
            <a:r>
              <a:rPr lang="es-ES" sz="2000" dirty="0" smtClean="0"/>
              <a:t> </a:t>
            </a:r>
            <a:r>
              <a:rPr lang="es-ES" sz="2000" dirty="0"/>
              <a:t>&gt; </a:t>
            </a:r>
            <a:r>
              <a:rPr lang="es-ES" sz="2000" dirty="0" smtClean="0"/>
              <a:t>140/90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err="1"/>
              <a:t>Tentsio</a:t>
            </a:r>
            <a:r>
              <a:rPr lang="es-ES" sz="2000" dirty="0"/>
              <a:t> </a:t>
            </a:r>
            <a:r>
              <a:rPr lang="es-ES" sz="2000" dirty="0" err="1"/>
              <a:t>arteriala</a:t>
            </a:r>
            <a:r>
              <a:rPr lang="es-ES" sz="2000" dirty="0"/>
              <a:t> &gt; </a:t>
            </a:r>
            <a:r>
              <a:rPr lang="es-ES" sz="2000" dirty="0" smtClean="0"/>
              <a:t>120/80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err="1" smtClean="0"/>
              <a:t>Aurreko</a:t>
            </a:r>
            <a:r>
              <a:rPr lang="es-ES" sz="2000" dirty="0" smtClean="0"/>
              <a:t> </a:t>
            </a:r>
            <a:r>
              <a:rPr lang="es-ES" sz="2000" dirty="0" err="1" smtClean="0"/>
              <a:t>hiru</a:t>
            </a:r>
            <a:r>
              <a:rPr lang="es-ES" sz="2000" dirty="0" smtClean="0"/>
              <a:t> </a:t>
            </a:r>
            <a:r>
              <a:rPr lang="es-ES" sz="2000" dirty="0" err="1" smtClean="0"/>
              <a:t>horiek</a:t>
            </a:r>
            <a:r>
              <a:rPr lang="es-ES" sz="2000" dirty="0" smtClean="0"/>
              <a:t> </a:t>
            </a:r>
            <a:r>
              <a:rPr lang="es-ES" sz="2000" dirty="0" err="1" smtClean="0"/>
              <a:t>ez</a:t>
            </a:r>
            <a:r>
              <a:rPr lang="es-ES" sz="2000" dirty="0" smtClean="0"/>
              <a:t> </a:t>
            </a:r>
            <a:r>
              <a:rPr lang="es-ES" sz="2000" dirty="0" err="1" smtClean="0"/>
              <a:t>daude</a:t>
            </a:r>
            <a:r>
              <a:rPr lang="es-ES" sz="2000" dirty="0" smtClean="0"/>
              <a:t> </a:t>
            </a:r>
            <a:r>
              <a:rPr lang="es-ES" sz="2000" dirty="0" err="1" smtClean="0"/>
              <a:t>zuzen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3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6) </a:t>
            </a:r>
            <a:r>
              <a:rPr lang="es-ES" dirty="0" err="1" smtClean="0"/>
              <a:t>Adierazi</a:t>
            </a:r>
            <a:r>
              <a:rPr lang="es-ES" dirty="0" smtClean="0"/>
              <a:t> </a:t>
            </a:r>
            <a:r>
              <a:rPr lang="es-ES" dirty="0" err="1" smtClean="0"/>
              <a:t>zein</a:t>
            </a:r>
            <a:r>
              <a:rPr lang="es-ES" dirty="0" smtClean="0"/>
              <a:t> den </a:t>
            </a:r>
            <a:r>
              <a:rPr lang="es-ES" dirty="0" err="1" smtClean="0"/>
              <a:t>zuzen</a:t>
            </a:r>
            <a:r>
              <a:rPr lang="es-ES" dirty="0" smtClean="0"/>
              <a:t> </a:t>
            </a:r>
            <a:r>
              <a:rPr lang="es-ES" dirty="0" err="1" smtClean="0"/>
              <a:t>dagoena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err="1" smtClean="0"/>
              <a:t>Jarduera</a:t>
            </a:r>
            <a:r>
              <a:rPr lang="es-ES" sz="2000" dirty="0" smtClean="0"/>
              <a:t> </a:t>
            </a:r>
            <a:r>
              <a:rPr lang="es-ES" sz="2000" dirty="0" err="1" smtClean="0"/>
              <a:t>aerobikoak</a:t>
            </a:r>
            <a:r>
              <a:rPr lang="es-ES" sz="2000" dirty="0" smtClean="0"/>
              <a:t>, </a:t>
            </a:r>
            <a:r>
              <a:rPr lang="es-ES" sz="2000" dirty="0" err="1" smtClean="0"/>
              <a:t>erresistentzia-aurkakoarekin</a:t>
            </a:r>
            <a:r>
              <a:rPr lang="es-ES" sz="2000" dirty="0" smtClean="0"/>
              <a:t> </a:t>
            </a:r>
            <a:r>
              <a:rPr lang="es-ES" sz="2000" dirty="0" err="1" smtClean="0"/>
              <a:t>konbinatuta</a:t>
            </a:r>
            <a:r>
              <a:rPr lang="es-ES" sz="2000" dirty="0" smtClean="0"/>
              <a:t>, </a:t>
            </a:r>
            <a:r>
              <a:rPr lang="es-ES" sz="2000" dirty="0" err="1" smtClean="0"/>
              <a:t>hipertentsioaren</a:t>
            </a:r>
            <a:r>
              <a:rPr lang="es-ES" sz="2000" dirty="0" smtClean="0"/>
              <a:t> </a:t>
            </a:r>
            <a:r>
              <a:rPr lang="es-ES" sz="2000" dirty="0" err="1" smtClean="0"/>
              <a:t>garapena</a:t>
            </a:r>
            <a:r>
              <a:rPr lang="es-ES" sz="2000" dirty="0" smtClean="0"/>
              <a:t> </a:t>
            </a:r>
            <a:r>
              <a:rPr lang="es-ES" sz="2000" dirty="0" err="1" smtClean="0"/>
              <a:t>prebenitzen</a:t>
            </a:r>
            <a:r>
              <a:rPr lang="es-ES" sz="2000" dirty="0" smtClean="0"/>
              <a:t> </a:t>
            </a:r>
            <a:r>
              <a:rPr lang="es-ES" sz="2000" dirty="0" err="1" smtClean="0"/>
              <a:t>laguntzen</a:t>
            </a:r>
            <a:r>
              <a:rPr lang="es-ES" sz="2000" dirty="0" smtClean="0"/>
              <a:t> du.</a:t>
            </a:r>
          </a:p>
          <a:p>
            <a:pPr marL="457200" indent="-457200">
              <a:buFont typeface="Wingdings 2" charset="2"/>
              <a:buAutoNum type="alphaLcParenR"/>
            </a:pPr>
            <a:r>
              <a:rPr lang="es-ES" sz="2000" dirty="0" smtClean="0"/>
              <a:t>Ez da </a:t>
            </a:r>
            <a:r>
              <a:rPr lang="es-ES" sz="2000" dirty="0" err="1" smtClean="0"/>
              <a:t>Valsalvaren</a:t>
            </a:r>
            <a:r>
              <a:rPr lang="es-ES" sz="2000" dirty="0" smtClean="0"/>
              <a:t> maniobra </a:t>
            </a:r>
            <a:r>
              <a:rPr lang="es-ES" sz="2000" dirty="0" err="1" smtClean="0"/>
              <a:t>erabiliko</a:t>
            </a:r>
            <a:r>
              <a:rPr lang="es-ES" sz="2000" dirty="0" smtClean="0"/>
              <a:t> </a:t>
            </a:r>
            <a:r>
              <a:rPr lang="es-ES" sz="2000" dirty="0" err="1" smtClean="0"/>
              <a:t>hipertentsioa</a:t>
            </a:r>
            <a:r>
              <a:rPr lang="es-ES" sz="2000" dirty="0" smtClean="0"/>
              <a:t>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pazienteekin</a:t>
            </a:r>
            <a:r>
              <a:rPr lang="es-ES" sz="2000" dirty="0" smtClean="0"/>
              <a:t>. </a:t>
            </a:r>
            <a:endParaRPr lang="es-ES" sz="2000" dirty="0"/>
          </a:p>
          <a:p>
            <a:pPr marL="457200" indent="-457200">
              <a:buAutoNum type="alphaLcParenR"/>
            </a:pPr>
            <a:r>
              <a:rPr lang="es-ES" sz="2000" dirty="0" err="1" smtClean="0"/>
              <a:t>Erresistentzia-aurkako</a:t>
            </a:r>
            <a:r>
              <a:rPr lang="es-ES" sz="2000" dirty="0" smtClean="0"/>
              <a:t> EF era </a:t>
            </a:r>
            <a:r>
              <a:rPr lang="es-ES" sz="2000" dirty="0" err="1" smtClean="0"/>
              <a:t>bakanetan</a:t>
            </a:r>
            <a:r>
              <a:rPr lang="es-ES" sz="2000" dirty="0" smtClean="0"/>
              <a:t> </a:t>
            </a:r>
            <a:r>
              <a:rPr lang="es-ES" sz="2000" dirty="0" err="1" smtClean="0"/>
              <a:t>egitea</a:t>
            </a:r>
            <a:r>
              <a:rPr lang="es-ES" sz="2000" dirty="0" smtClean="0"/>
              <a:t> </a:t>
            </a:r>
            <a:r>
              <a:rPr lang="es-ES" sz="2000" dirty="0" err="1" smtClean="0"/>
              <a:t>gomendatzen</a:t>
            </a:r>
            <a:r>
              <a:rPr lang="es-ES" sz="2000" dirty="0" smtClean="0"/>
              <a:t> da </a:t>
            </a:r>
            <a:r>
              <a:rPr lang="es-ES" sz="2000" dirty="0" err="1"/>
              <a:t>hipertentsioa</a:t>
            </a:r>
            <a:r>
              <a:rPr lang="es-ES" sz="2000" dirty="0"/>
              <a:t> </a:t>
            </a:r>
            <a:r>
              <a:rPr lang="es-ES" sz="2000" dirty="0" err="1"/>
              <a:t>duten</a:t>
            </a:r>
            <a:r>
              <a:rPr lang="es-ES" sz="2000" dirty="0"/>
              <a:t> </a:t>
            </a:r>
            <a:r>
              <a:rPr lang="es-ES" sz="2000" dirty="0" err="1" smtClean="0"/>
              <a:t>pazienteetan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A  eta b </a:t>
            </a:r>
            <a:r>
              <a:rPr lang="es-ES" sz="2000" dirty="0" err="1" smtClean="0"/>
              <a:t>zuzenak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 smtClean="0"/>
              <a:t>.</a:t>
            </a:r>
          </a:p>
          <a:p>
            <a:pPr marL="0" indent="0">
              <a:buNone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51886" y="50981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7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7) </a:t>
            </a:r>
            <a:r>
              <a:rPr lang="es-ES" dirty="0" err="1" smtClean="0"/>
              <a:t>OMEk</a:t>
            </a:r>
            <a:r>
              <a:rPr lang="es-ES" dirty="0" smtClean="0"/>
              <a:t> </a:t>
            </a:r>
            <a:r>
              <a:rPr lang="es-ES" dirty="0" err="1" smtClean="0"/>
              <a:t>honela</a:t>
            </a:r>
            <a:r>
              <a:rPr lang="es-ES" dirty="0" smtClean="0"/>
              <a:t> </a:t>
            </a:r>
            <a:r>
              <a:rPr lang="es-ES" dirty="0" err="1" smtClean="0"/>
              <a:t>kalifikatzen</a:t>
            </a:r>
            <a:r>
              <a:rPr lang="es-ES" dirty="0" smtClean="0"/>
              <a:t> du </a:t>
            </a:r>
            <a:r>
              <a:rPr lang="es-ES" dirty="0" err="1" smtClean="0"/>
              <a:t>obesitatea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18 kg/m²-tik </a:t>
            </a:r>
            <a:r>
              <a:rPr lang="es-ES" sz="2000" dirty="0" err="1" smtClean="0"/>
              <a:t>beherako</a:t>
            </a:r>
            <a:r>
              <a:rPr lang="es-ES" sz="2000" dirty="0"/>
              <a:t> GMI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95 kg-</a:t>
            </a:r>
            <a:r>
              <a:rPr lang="es-ES" sz="2000" dirty="0" err="1" smtClean="0"/>
              <a:t>tik</a:t>
            </a:r>
            <a:r>
              <a:rPr lang="es-ES" sz="2000" dirty="0" smtClean="0"/>
              <a:t> </a:t>
            </a:r>
            <a:r>
              <a:rPr lang="es-ES" sz="2000" dirty="0" err="1" smtClean="0"/>
              <a:t>gorako</a:t>
            </a:r>
            <a:r>
              <a:rPr lang="es-ES" sz="2000" dirty="0" smtClean="0"/>
              <a:t> </a:t>
            </a:r>
            <a:r>
              <a:rPr lang="es-ES" sz="2000" dirty="0" err="1" smtClean="0"/>
              <a:t>pisua</a:t>
            </a:r>
            <a:r>
              <a:rPr lang="es-ES" sz="2000" dirty="0" smtClean="0"/>
              <a:t>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30 kg/m²-tik </a:t>
            </a:r>
            <a:r>
              <a:rPr lang="es-ES" sz="2000" dirty="0" err="1" smtClean="0"/>
              <a:t>gorako</a:t>
            </a:r>
            <a:r>
              <a:rPr lang="es-ES" sz="2000" dirty="0" smtClean="0"/>
              <a:t> GMI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Azken</a:t>
            </a:r>
            <a:r>
              <a:rPr lang="es-ES" sz="2000" dirty="0" smtClean="0"/>
              <a:t> </a:t>
            </a:r>
            <a:r>
              <a:rPr lang="es-ES" sz="2000" dirty="0" err="1" smtClean="0"/>
              <a:t>urtean</a:t>
            </a:r>
            <a:r>
              <a:rPr lang="es-ES" sz="2000" dirty="0" smtClean="0"/>
              <a:t> 10 kg-</a:t>
            </a:r>
            <a:r>
              <a:rPr lang="es-ES" sz="2000" dirty="0" err="1" smtClean="0"/>
              <a:t>tik</a:t>
            </a:r>
            <a:r>
              <a:rPr lang="es-ES" sz="2000" dirty="0" smtClean="0"/>
              <a:t> </a:t>
            </a:r>
            <a:r>
              <a:rPr lang="es-ES" sz="2000" dirty="0" err="1" smtClean="0"/>
              <a:t>gorako</a:t>
            </a:r>
            <a:r>
              <a:rPr lang="es-ES" sz="2000" dirty="0" smtClean="0"/>
              <a:t> </a:t>
            </a:r>
            <a:r>
              <a:rPr lang="es-ES" sz="2000" dirty="0" err="1" smtClean="0"/>
              <a:t>pisu</a:t>
            </a:r>
            <a:r>
              <a:rPr lang="es-ES" sz="2000" dirty="0" smtClean="0"/>
              <a:t> </a:t>
            </a:r>
            <a:r>
              <a:rPr lang="es-ES" sz="2000" dirty="0" err="1" smtClean="0"/>
              <a:t>irabaztea</a:t>
            </a:r>
            <a:r>
              <a:rPr lang="es-ES" sz="2000" dirty="0" smtClean="0"/>
              <a:t> izan </a:t>
            </a:r>
            <a:r>
              <a:rPr lang="es-ES" sz="2000" dirty="0" err="1" smtClean="0"/>
              <a:t>duten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</a:t>
            </a:r>
            <a:r>
              <a:rPr lang="es-ES" sz="2000" dirty="0" smtClean="0"/>
              <a:t> </a:t>
            </a:r>
            <a:r>
              <a:rPr lang="es-ES" sz="2000" dirty="0" err="1" smtClean="0"/>
              <a:t>guztiak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3686" y="535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3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8) </a:t>
            </a:r>
            <a:r>
              <a:rPr lang="es-ES" dirty="0" err="1" smtClean="0"/>
              <a:t>Obesitatean</a:t>
            </a:r>
            <a:r>
              <a:rPr lang="es-ES" dirty="0" smtClean="0"/>
              <a:t> </a:t>
            </a:r>
            <a:r>
              <a:rPr lang="es-ES" dirty="0" err="1" smtClean="0"/>
              <a:t>eraginik</a:t>
            </a:r>
            <a:r>
              <a:rPr lang="es-ES" dirty="0" smtClean="0"/>
              <a:t> </a:t>
            </a:r>
            <a:r>
              <a:rPr lang="es-ES" dirty="0" err="1" smtClean="0"/>
              <a:t>handiena</a:t>
            </a:r>
            <a:r>
              <a:rPr lang="es-ES" dirty="0" smtClean="0"/>
              <a:t> </a:t>
            </a:r>
            <a:r>
              <a:rPr lang="es-ES" dirty="0" err="1" smtClean="0"/>
              <a:t>duen</a:t>
            </a:r>
            <a:r>
              <a:rPr lang="es-ES" dirty="0" smtClean="0"/>
              <a:t> </a:t>
            </a:r>
            <a:r>
              <a:rPr lang="es-ES" dirty="0" err="1" smtClean="0"/>
              <a:t>faktorea</a:t>
            </a:r>
            <a:r>
              <a:rPr lang="es-ES" dirty="0" smtClean="0"/>
              <a:t> </a:t>
            </a:r>
            <a:r>
              <a:rPr lang="es-ES" dirty="0" err="1" smtClean="0"/>
              <a:t>hau</a:t>
            </a:r>
            <a:r>
              <a:rPr lang="es-ES" dirty="0" smtClean="0"/>
              <a:t> da: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err="1" smtClean="0"/>
              <a:t>Faktore</a:t>
            </a:r>
            <a:r>
              <a:rPr lang="es-ES" sz="2000" dirty="0" smtClean="0"/>
              <a:t> </a:t>
            </a:r>
            <a:r>
              <a:rPr lang="es-ES" sz="2000" dirty="0" err="1" smtClean="0"/>
              <a:t>genetikoak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Herentzia-faktoreak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Giroari</a:t>
            </a:r>
            <a:r>
              <a:rPr lang="es-ES" sz="2000" dirty="0" smtClean="0"/>
              <a:t> </a:t>
            </a:r>
            <a:r>
              <a:rPr lang="es-ES" sz="2000" dirty="0" err="1" smtClean="0"/>
              <a:t>lotuta</a:t>
            </a:r>
            <a:r>
              <a:rPr lang="es-ES" sz="2000" dirty="0" smtClean="0"/>
              <a:t> </a:t>
            </a:r>
            <a:r>
              <a:rPr lang="es-ES" sz="2000" dirty="0" err="1" smtClean="0"/>
              <a:t>dauden</a:t>
            </a:r>
            <a:r>
              <a:rPr lang="es-ES" sz="2000" dirty="0" smtClean="0"/>
              <a:t> </a:t>
            </a:r>
            <a:r>
              <a:rPr lang="es-ES" sz="2000" dirty="0" err="1" smtClean="0"/>
              <a:t>faktoreak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Diabetea</a:t>
            </a:r>
            <a:r>
              <a:rPr lang="es-ES" sz="2000" dirty="0" smtClean="0"/>
              <a:t> .</a:t>
            </a:r>
          </a:p>
          <a:p>
            <a:pPr marL="457200" indent="-457200">
              <a:buAutoNum type="alphaLcParenR"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4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1288" y="784812"/>
            <a:ext cx="10571998" cy="970450"/>
          </a:xfrm>
        </p:spPr>
        <p:txBody>
          <a:bodyPr/>
          <a:lstStyle/>
          <a:p>
            <a:r>
              <a:rPr lang="es-ES" sz="3600" dirty="0" smtClean="0"/>
              <a:t>9)  </a:t>
            </a:r>
            <a:r>
              <a:rPr lang="es-ES" sz="3600" dirty="0" err="1" smtClean="0"/>
              <a:t>Gomendio</a:t>
            </a:r>
            <a:r>
              <a:rPr lang="es-ES" sz="3600" dirty="0" smtClean="0"/>
              <a:t> </a:t>
            </a:r>
            <a:r>
              <a:rPr lang="es-ES" sz="3600" dirty="0" err="1" smtClean="0"/>
              <a:t>hauetatik</a:t>
            </a:r>
            <a:r>
              <a:rPr lang="es-ES" sz="3600" dirty="0" smtClean="0"/>
              <a:t> </a:t>
            </a:r>
            <a:r>
              <a:rPr lang="es-ES" sz="3600" dirty="0" err="1" smtClean="0"/>
              <a:t>zein</a:t>
            </a:r>
            <a:r>
              <a:rPr lang="es-ES" sz="3600" dirty="0" smtClean="0"/>
              <a:t> </a:t>
            </a:r>
            <a:r>
              <a:rPr lang="es-ES" sz="3600" dirty="0" err="1" smtClean="0"/>
              <a:t>ez</a:t>
            </a:r>
            <a:r>
              <a:rPr lang="es-ES" sz="3600" dirty="0" smtClean="0"/>
              <a:t> da </a:t>
            </a:r>
            <a:r>
              <a:rPr lang="es-ES" sz="3600" dirty="0" err="1" smtClean="0"/>
              <a:t>jarraitu</a:t>
            </a:r>
            <a:r>
              <a:rPr lang="es-ES" sz="3600" dirty="0" smtClean="0"/>
              <a:t> </a:t>
            </a:r>
            <a:r>
              <a:rPr lang="es-ES" sz="3600" dirty="0" err="1" smtClean="0"/>
              <a:t>behar</a:t>
            </a:r>
            <a:r>
              <a:rPr lang="es-ES" sz="3600" dirty="0" smtClean="0"/>
              <a:t> AF </a:t>
            </a:r>
            <a:r>
              <a:rPr lang="es-ES" sz="3600" dirty="0" err="1" smtClean="0"/>
              <a:t>praktikatuko</a:t>
            </a:r>
            <a:r>
              <a:rPr lang="es-ES" sz="3600" dirty="0" smtClean="0"/>
              <a:t> </a:t>
            </a:r>
            <a:r>
              <a:rPr lang="es-ES" sz="3600" dirty="0" err="1" smtClean="0"/>
              <a:t>duen</a:t>
            </a:r>
            <a:r>
              <a:rPr lang="es-ES" sz="3600" dirty="0" smtClean="0"/>
              <a:t> </a:t>
            </a:r>
            <a:r>
              <a:rPr lang="es-ES" sz="3600" dirty="0" err="1" smtClean="0"/>
              <a:t>paziente</a:t>
            </a:r>
            <a:r>
              <a:rPr lang="es-ES" sz="3600" dirty="0" smtClean="0"/>
              <a:t> obeso </a:t>
            </a:r>
            <a:r>
              <a:rPr lang="es-ES" sz="3600" dirty="0" err="1" smtClean="0"/>
              <a:t>batekin</a:t>
            </a:r>
            <a:r>
              <a:rPr lang="es-ES" sz="3600" dirty="0" smtClean="0"/>
              <a:t>?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8712" y="2967874"/>
            <a:ext cx="10554574" cy="3636511"/>
          </a:xfrm>
        </p:spPr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pt-BR" sz="2000" dirty="0" smtClean="0"/>
              <a:t>EF mota </a:t>
            </a:r>
            <a:r>
              <a:rPr lang="pt-BR" sz="2000" dirty="0" err="1" smtClean="0"/>
              <a:t>areobikokoa</a:t>
            </a:r>
            <a:r>
              <a:rPr lang="pt-BR" sz="2000" dirty="0" smtClean="0"/>
              <a:t> </a:t>
            </a:r>
            <a:r>
              <a:rPr lang="pt-BR" sz="2000" dirty="0" err="1" smtClean="0"/>
              <a:t>izango</a:t>
            </a:r>
            <a:r>
              <a:rPr lang="pt-BR" sz="2000" dirty="0" smtClean="0"/>
              <a:t> da. 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Hasierako</a:t>
            </a:r>
            <a:r>
              <a:rPr lang="es-ES" sz="2000" dirty="0" smtClean="0"/>
              <a:t> </a:t>
            </a:r>
            <a:r>
              <a:rPr lang="es-ES" sz="2000" dirty="0" err="1" smtClean="0"/>
              <a:t>faseetan</a:t>
            </a:r>
            <a:r>
              <a:rPr lang="es-ES" sz="2000" dirty="0" smtClean="0"/>
              <a:t> </a:t>
            </a:r>
            <a:r>
              <a:rPr lang="es-ES" sz="2000" dirty="0" err="1" smtClean="0"/>
              <a:t>intentsitatea</a:t>
            </a:r>
            <a:r>
              <a:rPr lang="es-ES" sz="2000" dirty="0" smtClean="0"/>
              <a:t> </a:t>
            </a:r>
            <a:r>
              <a:rPr lang="es-ES" sz="2000" dirty="0" err="1" smtClean="0"/>
              <a:t>entrenamenduaren</a:t>
            </a:r>
            <a:r>
              <a:rPr lang="es-ES" sz="2000" dirty="0" smtClean="0"/>
              <a:t> </a:t>
            </a:r>
            <a:r>
              <a:rPr lang="es-ES" sz="2000" dirty="0" err="1" smtClean="0"/>
              <a:t>maiztasun</a:t>
            </a:r>
            <a:r>
              <a:rPr lang="es-ES" sz="2000" dirty="0" smtClean="0"/>
              <a:t> </a:t>
            </a:r>
            <a:r>
              <a:rPr lang="es-ES" sz="2000" dirty="0" err="1" smtClean="0"/>
              <a:t>kardiakoaren</a:t>
            </a:r>
            <a:r>
              <a:rPr lang="es-ES" sz="2000" dirty="0" smtClean="0"/>
              <a:t>  </a:t>
            </a:r>
            <a:r>
              <a:rPr lang="es-ES" sz="2000" dirty="0" err="1" smtClean="0"/>
              <a:t>beheko</a:t>
            </a:r>
            <a:r>
              <a:rPr lang="es-ES" sz="2000" dirty="0" smtClean="0"/>
              <a:t> mugan </a:t>
            </a:r>
            <a:r>
              <a:rPr lang="es-ES" sz="2000" dirty="0" err="1" smtClean="0"/>
              <a:t>egongo</a:t>
            </a:r>
            <a:r>
              <a:rPr lang="es-ES" sz="2000" dirty="0" smtClean="0"/>
              <a:t> da.</a:t>
            </a:r>
          </a:p>
          <a:p>
            <a:pPr marL="457200" indent="-457200">
              <a:buFont typeface="Wingdings 2" charset="2"/>
              <a:buAutoNum type="alphaLcParenR"/>
            </a:pPr>
            <a:r>
              <a:rPr lang="es-ES" sz="2000" dirty="0" err="1" smtClean="0"/>
              <a:t>Ariketaren</a:t>
            </a:r>
            <a:r>
              <a:rPr lang="es-ES" sz="2000" dirty="0" smtClean="0"/>
              <a:t> </a:t>
            </a:r>
            <a:r>
              <a:rPr lang="es-ES" sz="2000" dirty="0" err="1" smtClean="0"/>
              <a:t>mailak</a:t>
            </a:r>
            <a:r>
              <a:rPr lang="es-ES" sz="2000" dirty="0" smtClean="0"/>
              <a:t> </a:t>
            </a:r>
            <a:r>
              <a:rPr lang="es-ES" sz="2000" dirty="0" err="1" smtClean="0"/>
              <a:t>apurka-apurka</a:t>
            </a:r>
            <a:r>
              <a:rPr lang="es-ES" sz="2000" dirty="0" smtClean="0"/>
              <a:t> </a:t>
            </a:r>
            <a:r>
              <a:rPr lang="es-ES" sz="2000" dirty="0" err="1" smtClean="0"/>
              <a:t>igoko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/>
              <a:t>; </a:t>
            </a:r>
            <a:r>
              <a:rPr lang="es-ES" sz="2000" dirty="0" err="1" smtClean="0"/>
              <a:t>pisu</a:t>
            </a:r>
            <a:r>
              <a:rPr lang="es-ES" sz="2000" dirty="0" smtClean="0"/>
              <a:t> galera </a:t>
            </a:r>
            <a:r>
              <a:rPr lang="es-ES" sz="2000" dirty="0" err="1" smtClean="0"/>
              <a:t>eraginkorra</a:t>
            </a:r>
            <a:r>
              <a:rPr lang="es-ES" sz="2000" dirty="0" smtClean="0"/>
              <a:t> </a:t>
            </a:r>
            <a:r>
              <a:rPr lang="es-ES" sz="2000" dirty="0" err="1" smtClean="0"/>
              <a:t>lortzeko</a:t>
            </a:r>
            <a:r>
              <a:rPr lang="es-ES" sz="2000" dirty="0" smtClean="0"/>
              <a:t> 200etik a </a:t>
            </a:r>
            <a:r>
              <a:rPr lang="es-ES" sz="2000" dirty="0"/>
              <a:t>300 </a:t>
            </a:r>
            <a:r>
              <a:rPr lang="es-ES" sz="2000" dirty="0" err="1" smtClean="0"/>
              <a:t>minutu</a:t>
            </a:r>
            <a:r>
              <a:rPr lang="es-ES" sz="2000" dirty="0" smtClean="0"/>
              <a:t>/</a:t>
            </a:r>
            <a:r>
              <a:rPr lang="es-ES" sz="2000" dirty="0" err="1" smtClean="0"/>
              <a:t>asterora</a:t>
            </a:r>
            <a:r>
              <a:rPr lang="es-ES" sz="2000" dirty="0" smtClean="0"/>
              <a:t> </a:t>
            </a:r>
            <a:r>
              <a:rPr lang="es-ES" sz="2000" dirty="0" err="1" smtClean="0"/>
              <a:t>igo</a:t>
            </a:r>
            <a:r>
              <a:rPr lang="es-ES" sz="2000" dirty="0" smtClean="0"/>
              <a:t> </a:t>
            </a:r>
            <a:r>
              <a:rPr lang="es-ES" sz="2000" dirty="0" err="1" smtClean="0"/>
              <a:t>behar</a:t>
            </a:r>
            <a:r>
              <a:rPr lang="es-ES" sz="2000" dirty="0" smtClean="0"/>
              <a:t> da </a:t>
            </a:r>
            <a:r>
              <a:rPr lang="es-ES" sz="2000" dirty="0" err="1" smtClean="0"/>
              <a:t>derrigorrez</a:t>
            </a:r>
            <a:r>
              <a:rPr lang="es-ES" sz="2000" dirty="0" smtClean="0"/>
              <a:t>, </a:t>
            </a:r>
            <a:r>
              <a:rPr lang="es-ES" sz="2000" dirty="0" err="1" smtClean="0"/>
              <a:t>edo</a:t>
            </a:r>
            <a:r>
              <a:rPr lang="es-ES" sz="2000" dirty="0" smtClean="0"/>
              <a:t>  </a:t>
            </a:r>
            <a:r>
              <a:rPr lang="es-ES" sz="2000" dirty="0" err="1" smtClean="0"/>
              <a:t>kalorien</a:t>
            </a:r>
            <a:r>
              <a:rPr lang="es-ES" sz="2000" dirty="0" smtClean="0"/>
              <a:t> </a:t>
            </a:r>
            <a:r>
              <a:rPr lang="es-ES" sz="2000" dirty="0" err="1" smtClean="0"/>
              <a:t>gastua</a:t>
            </a:r>
            <a:r>
              <a:rPr lang="es-ES" sz="2000" dirty="0" smtClean="0"/>
              <a:t> 300 </a:t>
            </a:r>
            <a:r>
              <a:rPr lang="es-ES" sz="2000" dirty="0" err="1" smtClean="0"/>
              <a:t>kaloria</a:t>
            </a:r>
            <a:r>
              <a:rPr lang="es-ES" sz="2000" dirty="0" smtClean="0"/>
              <a:t>/</a:t>
            </a:r>
            <a:r>
              <a:rPr lang="es-ES" sz="2000" dirty="0" err="1" smtClean="0"/>
              <a:t>egunerokotik</a:t>
            </a:r>
            <a:r>
              <a:rPr lang="es-ES" sz="2000" dirty="0" smtClean="0"/>
              <a:t> </a:t>
            </a:r>
            <a:r>
              <a:rPr lang="es-ES" sz="2000" dirty="0" err="1" smtClean="0"/>
              <a:t>gorakoa</a:t>
            </a:r>
            <a:r>
              <a:rPr lang="es-ES" sz="2000" dirty="0" smtClean="0"/>
              <a:t> </a:t>
            </a:r>
            <a:r>
              <a:rPr lang="es-ES" sz="2000" dirty="0" err="1" smtClean="0"/>
              <a:t>izango</a:t>
            </a:r>
            <a:r>
              <a:rPr lang="es-ES" sz="2000" dirty="0" smtClean="0"/>
              <a:t> da.</a:t>
            </a:r>
            <a:endParaRPr lang="es-ES" sz="2000" dirty="0"/>
          </a:p>
          <a:p>
            <a:pPr marL="457200" indent="-457200">
              <a:buAutoNum type="alphaLcParenR"/>
            </a:pPr>
            <a:r>
              <a:rPr lang="es-ES" sz="2000" dirty="0" err="1" smtClean="0"/>
              <a:t>Denak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 smtClean="0"/>
              <a:t> </a:t>
            </a:r>
            <a:r>
              <a:rPr lang="es-ES" sz="2000" dirty="0" err="1" smtClean="0"/>
              <a:t>zuzenak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endParaRPr lang="pt-BR" sz="2000" dirty="0" smtClean="0"/>
          </a:p>
          <a:p>
            <a:pPr marL="457200" indent="-457200">
              <a:buAutoNum type="alphaLcParenR"/>
            </a:pPr>
            <a:endParaRPr lang="pt-BR" sz="2000" dirty="0" smtClean="0"/>
          </a:p>
          <a:p>
            <a:pPr marL="457200" indent="-457200">
              <a:buAutoNum type="alphaLcParenR"/>
            </a:pPr>
            <a:endParaRPr lang="pt-BR" sz="2000" dirty="0"/>
          </a:p>
          <a:p>
            <a:pPr marL="0" indent="0">
              <a:buNone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9691" y="52492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2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10) </a:t>
            </a:r>
            <a:r>
              <a:rPr lang="es-ES" dirty="0" err="1" smtClean="0"/>
              <a:t>Paziente</a:t>
            </a:r>
            <a:r>
              <a:rPr lang="es-ES" dirty="0" smtClean="0"/>
              <a:t> </a:t>
            </a:r>
            <a:r>
              <a:rPr lang="es-ES" dirty="0" err="1" smtClean="0"/>
              <a:t>dislipemikoari</a:t>
            </a:r>
            <a:r>
              <a:rPr lang="es-ES" dirty="0" smtClean="0"/>
              <a:t> </a:t>
            </a:r>
            <a:r>
              <a:rPr lang="es-ES" dirty="0" err="1" smtClean="0"/>
              <a:t>dagokionez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R"/>
            </a:pPr>
            <a:r>
              <a:rPr lang="es-ES" sz="2000" dirty="0" err="1" smtClean="0"/>
              <a:t>Jarduera</a:t>
            </a:r>
            <a:r>
              <a:rPr lang="es-ES" sz="2000" dirty="0" smtClean="0"/>
              <a:t> </a:t>
            </a:r>
            <a:r>
              <a:rPr lang="es-ES" sz="2000" dirty="0" err="1" smtClean="0"/>
              <a:t>fisikoaren</a:t>
            </a:r>
            <a:r>
              <a:rPr lang="es-ES" sz="2000" dirty="0" smtClean="0"/>
              <a:t> </a:t>
            </a:r>
            <a:r>
              <a:rPr lang="es-ES" sz="2000" dirty="0" err="1" smtClean="0"/>
              <a:t>praktikarekin</a:t>
            </a:r>
            <a:r>
              <a:rPr lang="es-ES" sz="2000" dirty="0" smtClean="0"/>
              <a:t> LDL </a:t>
            </a:r>
            <a:r>
              <a:rPr lang="es-ES" sz="2000" dirty="0" err="1" smtClean="0"/>
              <a:t>kolesterolaren</a:t>
            </a:r>
            <a:r>
              <a:rPr lang="es-ES" sz="2000" dirty="0" smtClean="0"/>
              <a:t> </a:t>
            </a:r>
            <a:r>
              <a:rPr lang="es-ES" sz="2000" dirty="0" err="1" smtClean="0"/>
              <a:t>gehikuntza</a:t>
            </a:r>
            <a:r>
              <a:rPr lang="es-ES" sz="2000" dirty="0" smtClean="0"/>
              <a:t> </a:t>
            </a:r>
            <a:r>
              <a:rPr lang="es-ES" sz="2000" dirty="0" err="1" smtClean="0"/>
              <a:t>lortzen</a:t>
            </a:r>
            <a:r>
              <a:rPr lang="es-ES" sz="2000" dirty="0" smtClean="0"/>
              <a:t> da.</a:t>
            </a:r>
          </a:p>
          <a:p>
            <a:pPr>
              <a:buAutoNum type="alphaLcParenR"/>
            </a:pPr>
            <a:r>
              <a:rPr lang="es-ES" sz="2000" dirty="0" err="1" smtClean="0"/>
              <a:t>Entrenamenduaren</a:t>
            </a:r>
            <a:r>
              <a:rPr lang="es-ES" sz="2000" dirty="0" smtClean="0"/>
              <a:t> </a:t>
            </a:r>
            <a:r>
              <a:rPr lang="es-ES" sz="2000" dirty="0" err="1" smtClean="0"/>
              <a:t>oinarria</a:t>
            </a:r>
            <a:r>
              <a:rPr lang="es-ES" sz="2000" dirty="0" smtClean="0"/>
              <a:t> </a:t>
            </a:r>
            <a:r>
              <a:rPr lang="es-ES" sz="2000" dirty="0" err="1" smtClean="0"/>
              <a:t>batez</a:t>
            </a:r>
            <a:r>
              <a:rPr lang="es-ES" sz="2000" dirty="0" smtClean="0"/>
              <a:t> ere </a:t>
            </a:r>
            <a:r>
              <a:rPr lang="es-ES" sz="2000" dirty="0" err="1" smtClean="0"/>
              <a:t>jarduera</a:t>
            </a:r>
            <a:r>
              <a:rPr lang="es-ES" sz="2000" dirty="0" smtClean="0"/>
              <a:t> </a:t>
            </a:r>
            <a:r>
              <a:rPr lang="es-ES" sz="2000" dirty="0" err="1" smtClean="0"/>
              <a:t>anaerobikok</a:t>
            </a:r>
            <a:r>
              <a:rPr lang="es-ES" sz="2000" dirty="0" smtClean="0"/>
              <a:t> </a:t>
            </a:r>
            <a:r>
              <a:rPr lang="es-ES" sz="2000" dirty="0" err="1" smtClean="0"/>
              <a:t>izango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/>
              <a:t>, </a:t>
            </a:r>
            <a:r>
              <a:rPr lang="es-ES" sz="2000" dirty="0" err="1"/>
              <a:t>muskulu</a:t>
            </a:r>
            <a:r>
              <a:rPr lang="es-ES" sz="2000" dirty="0"/>
              <a:t> </a:t>
            </a:r>
            <a:r>
              <a:rPr lang="es-ES" sz="2000" dirty="0" err="1"/>
              <a:t>multzo</a:t>
            </a:r>
            <a:r>
              <a:rPr lang="es-ES" sz="2000" dirty="0"/>
              <a:t> </a:t>
            </a:r>
            <a:r>
              <a:rPr lang="es-ES" sz="2000" dirty="0" err="1" smtClean="0"/>
              <a:t>handiekin</a:t>
            </a:r>
            <a:r>
              <a:rPr lang="es-ES" sz="2000" dirty="0" smtClean="0"/>
              <a:t>.</a:t>
            </a:r>
          </a:p>
          <a:p>
            <a:pPr>
              <a:buAutoNum type="alphaLcParenR"/>
            </a:pPr>
            <a:r>
              <a:rPr lang="es-ES" sz="2000" dirty="0" err="1" smtClean="0"/>
              <a:t>Medikamentu</a:t>
            </a:r>
            <a:r>
              <a:rPr lang="es-ES" sz="2000" dirty="0" smtClean="0"/>
              <a:t> </a:t>
            </a:r>
            <a:r>
              <a:rPr lang="es-ES" sz="2000" dirty="0" err="1" smtClean="0"/>
              <a:t>jakin</a:t>
            </a:r>
            <a:r>
              <a:rPr lang="es-ES" sz="2000" dirty="0" smtClean="0"/>
              <a:t> </a:t>
            </a:r>
            <a:r>
              <a:rPr lang="es-ES" sz="2000" dirty="0" err="1" smtClean="0"/>
              <a:t>batzuk</a:t>
            </a:r>
            <a:r>
              <a:rPr lang="es-ES" sz="2000" dirty="0" smtClean="0"/>
              <a:t> </a:t>
            </a:r>
            <a:r>
              <a:rPr lang="es-ES" sz="2000" dirty="0" err="1" smtClean="0"/>
              <a:t>hartzen</a:t>
            </a:r>
            <a:r>
              <a:rPr lang="es-ES" sz="2000" dirty="0" smtClean="0"/>
              <a:t> </a:t>
            </a:r>
            <a:r>
              <a:rPr lang="es-ES" sz="2000" dirty="0" err="1" smtClean="0"/>
              <a:t>badira</a:t>
            </a:r>
            <a:r>
              <a:rPr lang="es-ES" sz="2000" dirty="0" smtClean="0"/>
              <a:t> </a:t>
            </a:r>
            <a:r>
              <a:rPr lang="es-ES" sz="2000" dirty="0" err="1" smtClean="0"/>
              <a:t>kalte</a:t>
            </a:r>
            <a:r>
              <a:rPr lang="es-ES" sz="2000" dirty="0" smtClean="0"/>
              <a:t> </a:t>
            </a:r>
            <a:r>
              <a:rPr lang="es-ES" sz="2000" dirty="0" err="1" smtClean="0"/>
              <a:t>muskularrak</a:t>
            </a:r>
            <a:r>
              <a:rPr lang="es-ES" sz="2000" dirty="0" smtClean="0"/>
              <a:t> </a:t>
            </a:r>
            <a:r>
              <a:rPr lang="es-ES" sz="2000" dirty="0" err="1" smtClean="0"/>
              <a:t>areagotu</a:t>
            </a:r>
            <a:r>
              <a:rPr lang="es-ES" sz="2000" dirty="0" smtClean="0"/>
              <a:t> </a:t>
            </a:r>
            <a:r>
              <a:rPr lang="es-ES" sz="2000" dirty="0" err="1" smtClean="0"/>
              <a:t>daitezke</a:t>
            </a:r>
            <a:r>
              <a:rPr lang="es-ES" sz="2000" dirty="0" smtClean="0"/>
              <a:t>.</a:t>
            </a:r>
          </a:p>
          <a:p>
            <a:pPr>
              <a:buAutoNum type="alphaLcParenR"/>
            </a:pPr>
            <a:r>
              <a:rPr lang="es-ES" sz="2000" dirty="0" smtClean="0"/>
              <a:t>A  eta c </a:t>
            </a:r>
            <a:r>
              <a:rPr lang="es-ES" sz="2000" dirty="0" err="1" smtClean="0"/>
              <a:t>zuzenak</a:t>
            </a:r>
            <a:r>
              <a:rPr lang="es-ES" sz="2000" dirty="0" smtClean="0"/>
              <a:t> </a:t>
            </a:r>
            <a:r>
              <a:rPr lang="es-ES" sz="2000" dirty="0" err="1" smtClean="0"/>
              <a:t>dira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77829" y="5083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11) </a:t>
            </a:r>
            <a:r>
              <a:rPr lang="es-ES" dirty="0" err="1" smtClean="0"/>
              <a:t>Zein</a:t>
            </a:r>
            <a:r>
              <a:rPr lang="es-ES" dirty="0" smtClean="0"/>
              <a:t> </a:t>
            </a:r>
            <a:r>
              <a:rPr lang="es-ES" dirty="0" err="1" smtClean="0"/>
              <a:t>motatako</a:t>
            </a:r>
            <a:r>
              <a:rPr lang="es-ES" dirty="0" smtClean="0"/>
              <a:t> </a:t>
            </a:r>
            <a:r>
              <a:rPr lang="es-ES" dirty="0" err="1" smtClean="0"/>
              <a:t>pazienteetan</a:t>
            </a:r>
            <a:r>
              <a:rPr lang="es-ES" dirty="0" smtClean="0"/>
              <a:t> </a:t>
            </a:r>
            <a:r>
              <a:rPr lang="es-ES" dirty="0" err="1" smtClean="0"/>
              <a:t>ez</a:t>
            </a:r>
            <a:r>
              <a:rPr lang="es-ES" dirty="0" smtClean="0"/>
              <a:t> </a:t>
            </a:r>
            <a:r>
              <a:rPr lang="es-ES" dirty="0" err="1" smtClean="0"/>
              <a:t>dago</a:t>
            </a:r>
            <a:r>
              <a:rPr lang="es-ES" dirty="0" smtClean="0"/>
              <a:t> </a:t>
            </a:r>
            <a:r>
              <a:rPr lang="es-ES" dirty="0" err="1" smtClean="0"/>
              <a:t>kontraindikatuta</a:t>
            </a:r>
            <a:r>
              <a:rPr lang="es-ES" dirty="0" smtClean="0"/>
              <a:t> </a:t>
            </a:r>
            <a:r>
              <a:rPr lang="es-ES" dirty="0" err="1" smtClean="0"/>
              <a:t>Valsalvaren</a:t>
            </a:r>
            <a:r>
              <a:rPr lang="es-ES" dirty="0" smtClean="0"/>
              <a:t> maniobra?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1 </a:t>
            </a:r>
            <a:r>
              <a:rPr lang="es-ES" sz="2000" dirty="0" err="1" smtClean="0"/>
              <a:t>motako</a:t>
            </a:r>
            <a:r>
              <a:rPr lang="es-ES" sz="2000" dirty="0" smtClean="0"/>
              <a:t> </a:t>
            </a:r>
            <a:r>
              <a:rPr lang="es-ES" sz="2000" dirty="0" err="1" smtClean="0"/>
              <a:t>diabetikoak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Obesoak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smtClean="0"/>
              <a:t>1motako </a:t>
            </a:r>
            <a:r>
              <a:rPr lang="es-ES" sz="2000" dirty="0" err="1"/>
              <a:t>diabetikoak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err="1" smtClean="0"/>
              <a:t>Hipertentsoak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1288" y="756677"/>
            <a:ext cx="10571998" cy="970450"/>
          </a:xfrm>
        </p:spPr>
        <p:txBody>
          <a:bodyPr/>
          <a:lstStyle/>
          <a:p>
            <a:r>
              <a:rPr lang="es-ES" sz="3600" dirty="0" smtClean="0"/>
              <a:t>12) </a:t>
            </a:r>
            <a:r>
              <a:rPr lang="es-ES" sz="3600" dirty="0" err="1" smtClean="0"/>
              <a:t>Kasu</a:t>
            </a:r>
            <a:r>
              <a:rPr lang="es-ES" sz="3600" dirty="0" smtClean="0"/>
              <a:t> </a:t>
            </a:r>
            <a:r>
              <a:rPr lang="es-ES" sz="3600" dirty="0" err="1" smtClean="0"/>
              <a:t>hauetatiok</a:t>
            </a:r>
            <a:r>
              <a:rPr lang="es-ES" sz="3600" dirty="0" smtClean="0"/>
              <a:t> </a:t>
            </a:r>
            <a:r>
              <a:rPr lang="es-ES" sz="3600" dirty="0" err="1" smtClean="0"/>
              <a:t>zeinetan</a:t>
            </a:r>
            <a:r>
              <a:rPr lang="es-ES" sz="3600" dirty="0" smtClean="0"/>
              <a:t> </a:t>
            </a:r>
            <a:r>
              <a:rPr lang="es-ES" sz="3600" dirty="0" err="1" smtClean="0"/>
              <a:t>jardun</a:t>
            </a:r>
            <a:r>
              <a:rPr lang="es-ES" sz="3600" dirty="0" smtClean="0"/>
              <a:t> </a:t>
            </a:r>
            <a:r>
              <a:rPr lang="es-ES" sz="3600" dirty="0" err="1" smtClean="0"/>
              <a:t>behar</a:t>
            </a:r>
            <a:r>
              <a:rPr lang="es-ES" sz="3600" dirty="0" smtClean="0"/>
              <a:t> </a:t>
            </a:r>
            <a:r>
              <a:rPr lang="es-ES" sz="3600" dirty="0" err="1" smtClean="0"/>
              <a:t>dugu</a:t>
            </a:r>
            <a:r>
              <a:rPr lang="es-ES" sz="3600" dirty="0" smtClean="0"/>
              <a:t> </a:t>
            </a:r>
            <a:r>
              <a:rPr lang="es-ES" sz="3600" dirty="0" err="1" smtClean="0"/>
              <a:t>presaz</a:t>
            </a:r>
            <a:r>
              <a:rPr lang="es-ES" sz="3600" dirty="0" smtClean="0"/>
              <a:t> AF </a:t>
            </a:r>
            <a:r>
              <a:rPr lang="es-ES" sz="3600" dirty="0" err="1" smtClean="0"/>
              <a:t>saio</a:t>
            </a:r>
            <a:r>
              <a:rPr lang="es-ES" sz="3600" dirty="0" smtClean="0"/>
              <a:t> baten </a:t>
            </a:r>
            <a:r>
              <a:rPr lang="es-ES" sz="3600" dirty="0" err="1" smtClean="0"/>
              <a:t>barruan</a:t>
            </a:r>
            <a:r>
              <a:rPr lang="es-ES" sz="3600" dirty="0" smtClean="0"/>
              <a:t>?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err="1" smtClean="0"/>
              <a:t>Nekatzen</a:t>
            </a:r>
            <a:r>
              <a:rPr lang="es-ES" sz="2000" dirty="0" smtClean="0"/>
              <a:t> </a:t>
            </a:r>
            <a:r>
              <a:rPr lang="es-ES" sz="2000" dirty="0" err="1" smtClean="0"/>
              <a:t>hasi</a:t>
            </a:r>
            <a:r>
              <a:rPr lang="es-ES" sz="2000" dirty="0" smtClean="0"/>
              <a:t> den </a:t>
            </a:r>
            <a:r>
              <a:rPr lang="es-ES" sz="2000" dirty="0" err="1" smtClean="0"/>
              <a:t>paziente</a:t>
            </a:r>
            <a:r>
              <a:rPr lang="es-ES" sz="2000" dirty="0" smtClean="0"/>
              <a:t> </a:t>
            </a:r>
            <a:r>
              <a:rPr lang="es-ES" sz="2000" dirty="0" err="1" smtClean="0"/>
              <a:t>obesoa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Kardio</a:t>
            </a:r>
            <a:r>
              <a:rPr lang="es-ES" sz="2000" dirty="0" smtClean="0"/>
              <a:t> </a:t>
            </a:r>
            <a:r>
              <a:rPr lang="es-ES" sz="2000" dirty="0" err="1" smtClean="0"/>
              <a:t>saio</a:t>
            </a:r>
            <a:r>
              <a:rPr lang="es-ES" sz="2000" dirty="0" smtClean="0"/>
              <a:t> baten </a:t>
            </a:r>
            <a:r>
              <a:rPr lang="es-ES" sz="2000" dirty="0" err="1" smtClean="0"/>
              <a:t>ostean</a:t>
            </a:r>
            <a:r>
              <a:rPr lang="es-ES" sz="2000" dirty="0" smtClean="0"/>
              <a:t> </a:t>
            </a:r>
            <a:r>
              <a:rPr lang="es-ES" sz="2000" dirty="0" err="1" smtClean="0"/>
              <a:t>tentsio</a:t>
            </a:r>
            <a:r>
              <a:rPr lang="es-ES" sz="2000" dirty="0" smtClean="0"/>
              <a:t> </a:t>
            </a:r>
            <a:r>
              <a:rPr lang="es-ES" sz="2000" dirty="0" err="1" smtClean="0"/>
              <a:t>arteriala</a:t>
            </a:r>
            <a:r>
              <a:rPr lang="es-ES" sz="2000" dirty="0"/>
              <a:t> 135/85 </a:t>
            </a:r>
            <a:r>
              <a:rPr lang="es-ES" sz="2000" dirty="0" err="1" smtClean="0"/>
              <a:t>mmHg</a:t>
            </a:r>
            <a:r>
              <a:rPr lang="es-ES" sz="2000" dirty="0" smtClean="0"/>
              <a:t> </a:t>
            </a:r>
            <a:r>
              <a:rPr lang="es-ES" sz="2000" dirty="0" err="1" smtClean="0"/>
              <a:t>duen</a:t>
            </a:r>
            <a:r>
              <a:rPr lang="es-ES" sz="2000" dirty="0" smtClean="0"/>
              <a:t> </a:t>
            </a:r>
            <a:r>
              <a:rPr lang="es-ES" sz="2000" dirty="0" err="1" smtClean="0"/>
              <a:t>pazientea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Gimnasioan</a:t>
            </a:r>
            <a:r>
              <a:rPr lang="es-ES" sz="2000" dirty="0" smtClean="0"/>
              <a:t> </a:t>
            </a:r>
            <a:r>
              <a:rPr lang="es-ES" sz="2000" dirty="0" err="1" smtClean="0"/>
              <a:t>jarduera</a:t>
            </a:r>
            <a:r>
              <a:rPr lang="es-ES" sz="2000" dirty="0" smtClean="0"/>
              <a:t> </a:t>
            </a:r>
            <a:r>
              <a:rPr lang="es-ES" sz="2000" dirty="0" err="1" smtClean="0"/>
              <a:t>kardiobaskularreko</a:t>
            </a:r>
            <a:r>
              <a:rPr lang="es-ES" sz="2000" dirty="0" smtClean="0"/>
              <a:t> </a:t>
            </a:r>
            <a:r>
              <a:rPr lang="es-ES" sz="2000" dirty="0" err="1" smtClean="0"/>
              <a:t>saio</a:t>
            </a:r>
            <a:r>
              <a:rPr lang="es-ES" sz="2000" dirty="0" smtClean="0"/>
              <a:t> baten </a:t>
            </a:r>
            <a:r>
              <a:rPr lang="es-ES" sz="2000" dirty="0" err="1" smtClean="0"/>
              <a:t>deliratzen</a:t>
            </a:r>
            <a:r>
              <a:rPr lang="es-ES" sz="2000" dirty="0" smtClean="0"/>
              <a:t> eta </a:t>
            </a:r>
            <a:r>
              <a:rPr lang="es-ES" sz="2000" dirty="0" err="1" smtClean="0"/>
              <a:t>izerdi</a:t>
            </a:r>
            <a:r>
              <a:rPr lang="es-ES" sz="2000" dirty="0" smtClean="0"/>
              <a:t> </a:t>
            </a:r>
            <a:r>
              <a:rPr lang="es-ES" sz="2000" dirty="0" err="1" smtClean="0"/>
              <a:t>hotzetan</a:t>
            </a:r>
            <a:r>
              <a:rPr lang="es-ES" sz="2000" dirty="0" smtClean="0"/>
              <a:t> </a:t>
            </a:r>
            <a:r>
              <a:rPr lang="es-ES" sz="2000" dirty="0" err="1" smtClean="0"/>
              <a:t>hazten</a:t>
            </a:r>
            <a:r>
              <a:rPr lang="es-ES" sz="2000" dirty="0" smtClean="0"/>
              <a:t> den </a:t>
            </a:r>
            <a:r>
              <a:rPr lang="es-ES" sz="2000" dirty="0" err="1" smtClean="0"/>
              <a:t>paziente</a:t>
            </a:r>
            <a:r>
              <a:rPr lang="es-ES" sz="2000" dirty="0" smtClean="0"/>
              <a:t> </a:t>
            </a:r>
            <a:r>
              <a:rPr lang="es-ES" sz="2000" dirty="0" err="1" smtClean="0"/>
              <a:t>diabetikoa</a:t>
            </a:r>
            <a:r>
              <a:rPr lang="es-ES" sz="2000" dirty="0" smtClean="0"/>
              <a:t>.</a:t>
            </a:r>
          </a:p>
          <a:p>
            <a:pPr marL="457200" indent="-457200">
              <a:buAutoNum type="alphaLcParenR"/>
            </a:pPr>
            <a:r>
              <a:rPr lang="es-ES" sz="2000" dirty="0" err="1" smtClean="0"/>
              <a:t>Aurreko</a:t>
            </a:r>
            <a:r>
              <a:rPr lang="es-ES" sz="2000" dirty="0" smtClean="0"/>
              <a:t> </a:t>
            </a:r>
            <a:r>
              <a:rPr lang="es-ES" sz="2000" dirty="0" err="1" smtClean="0"/>
              <a:t>kasu</a:t>
            </a:r>
            <a:r>
              <a:rPr lang="es-ES" sz="2000" dirty="0" smtClean="0"/>
              <a:t> </a:t>
            </a:r>
            <a:r>
              <a:rPr lang="es-ES" sz="2000" dirty="0" err="1" smtClean="0"/>
              <a:t>guztietan</a:t>
            </a:r>
            <a:r>
              <a:rPr lang="es-ES" sz="2000" dirty="0" smtClean="0"/>
              <a:t>  </a:t>
            </a:r>
            <a:r>
              <a:rPr lang="es-ES" sz="2000" dirty="0" err="1" smtClean="0"/>
              <a:t>presaz</a:t>
            </a:r>
            <a:r>
              <a:rPr lang="es-ES" sz="2000" dirty="0" smtClean="0"/>
              <a:t> </a:t>
            </a:r>
            <a:r>
              <a:rPr lang="es-ES" sz="2000" dirty="0" err="1" smtClean="0"/>
              <a:t>jardun</a:t>
            </a:r>
            <a:r>
              <a:rPr lang="es-ES" sz="2000" dirty="0" smtClean="0"/>
              <a:t> </a:t>
            </a:r>
            <a:r>
              <a:rPr lang="es-ES" sz="2000" dirty="0" err="1" smtClean="0"/>
              <a:t>behar</a:t>
            </a:r>
            <a:r>
              <a:rPr lang="es-ES" sz="2000" dirty="0" smtClean="0"/>
              <a:t> </a:t>
            </a:r>
            <a:r>
              <a:rPr lang="es-ES" sz="2000" dirty="0" err="1" smtClean="0"/>
              <a:t>dugu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53485" y="5054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6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-ko ga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TM03457503[[fn=Sobrio]]</Template>
  <TotalTime>242</TotalTime>
  <Words>495</Words>
  <Application>Microsoft Office PowerPoint</Application>
  <PresentationFormat>Pertsonalizatua</PresentationFormat>
  <Paragraphs>64</Paragraphs>
  <Slides>15</Slides>
  <Notes>1</Notes>
  <HiddenSlides>0</HiddenSlides>
  <MMClips>13</MMClips>
  <ScaleCrop>false</ScaleCrop>
  <HeadingPairs>
    <vt:vector size="4" baseType="variant">
      <vt:variant>
        <vt:lpstr>Gaia</vt:lpstr>
      </vt:variant>
      <vt:variant>
        <vt:i4>1</vt:i4>
      </vt:variant>
      <vt:variant>
        <vt:lpstr>Diapositiben tituluak</vt:lpstr>
      </vt:variant>
      <vt:variant>
        <vt:i4>15</vt:i4>
      </vt:variant>
    </vt:vector>
  </HeadingPairs>
  <TitlesOfParts>
    <vt:vector size="16" baseType="lpstr">
      <vt:lpstr>Citable</vt:lpstr>
      <vt:lpstr>PowerPoint-eko aurkezpena</vt:lpstr>
      <vt:lpstr>PowerPoint-eko aurkezpena</vt:lpstr>
      <vt:lpstr>PowerPoint-eko aurkezpena</vt:lpstr>
      <vt:lpstr>1) Intsulinaren funtzioen artean hauek daude:</vt:lpstr>
      <vt:lpstr>2) Adierazi zein den aukera zuzena:</vt:lpstr>
      <vt:lpstr>3) Hauetatik zein da hipogluzemiaren seinale?</vt:lpstr>
      <vt:lpstr>4) Diabetiko batek kontuan hartu behar dituen aholkuen artean hauek guztiak daude,… zein edo zeintzuk izan ezik</vt:lpstr>
      <vt:lpstr>5) Uste da hipertentsio arteriala hau dela:</vt:lpstr>
      <vt:lpstr>6) Adierazi zein den zuzen dagoena:</vt:lpstr>
      <vt:lpstr>7) OMEk honela kalifikatzen du obesitatea:</vt:lpstr>
      <vt:lpstr>8) Obesitatean eraginik handiena duen faktorea hau da:</vt:lpstr>
      <vt:lpstr>9)  Gomendio hauetatik zein ez da jarraitu behar AF praktikatuko duen paziente obeso batekin?</vt:lpstr>
      <vt:lpstr>10) Paziente dislipemikoari dagokionez:</vt:lpstr>
      <vt:lpstr>11) Zein motatako pazienteetan ez dago kontraindikatuta Valsalvaren maniobra?</vt:lpstr>
      <vt:lpstr>12) Kasu hauetatiok zeinetan jardun behar dugu presaz AF saio baten barruan?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alonso</dc:creator>
  <cp:lastModifiedBy>au200</cp:lastModifiedBy>
  <cp:revision>23</cp:revision>
  <dcterms:created xsi:type="dcterms:W3CDTF">2015-09-02T16:28:18Z</dcterms:created>
  <dcterms:modified xsi:type="dcterms:W3CDTF">2015-09-08T12:28:05Z</dcterms:modified>
</cp:coreProperties>
</file>